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C31"/>
    <a:srgbClr val="397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20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2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47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1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4CB59C-04C1-4155-9B7E-D0BD4DB6D5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1ED7-AAF0-462A-8E5F-52E7F82A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38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Kako predati zadaću </a:t>
            </a:r>
            <a:r>
              <a:rPr lang="sr-Latn-RS" smtClean="0"/>
              <a:t>na </a:t>
            </a:r>
            <a:br>
              <a:rPr lang="sr-Latn-RS" smtClean="0"/>
            </a:br>
            <a:r>
              <a:rPr lang="sr-Latn-RS" smtClean="0"/>
              <a:t>e-učionici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Dragi đaci, prođite kroz narednih 12 koraka kako bi savladali vještinu predavanja zadaće na e-učionici.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 smtClean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 </a:t>
            </a:r>
            <a:r>
              <a:rPr lang="sr-Latn-RS" sz="2400" dirty="0" smtClean="0">
                <a:latin typeface="Mistral" panose="03090702030407020403" pitchFamily="66" charset="0"/>
              </a:rPr>
              <a:t>prof.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-305" b="49412"/>
          <a:stretch/>
        </p:blipFill>
        <p:spPr>
          <a:xfrm>
            <a:off x="5804823" y="1257300"/>
            <a:ext cx="4495972" cy="36303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55794" cy="3811588"/>
          </a:xfrm>
        </p:spPr>
        <p:txBody>
          <a:bodyPr>
            <a:normAutofit/>
          </a:bodyPr>
          <a:lstStyle/>
          <a:p>
            <a:pPr algn="ctr"/>
            <a:r>
              <a:rPr lang="sr-Latn-RS" sz="3200" dirty="0" smtClean="0"/>
              <a:t>12. Program će vam potvrditi da ste predali, tako što u desnom uglu piše „Predato“.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143" y="2756848"/>
            <a:ext cx="7785597" cy="859808"/>
          </a:xfrm>
        </p:spPr>
        <p:txBody>
          <a:bodyPr/>
          <a:lstStyle/>
          <a:p>
            <a:pPr algn="ctr"/>
            <a:r>
              <a:rPr lang="sr-Latn-RS" dirty="0" smtClean="0"/>
              <a:t>Hvala na pažnji!!!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30205" r="317" b="36707"/>
          <a:stretch/>
        </p:blipFill>
        <p:spPr>
          <a:xfrm>
            <a:off x="5500048" y="2674961"/>
            <a:ext cx="4039737" cy="15285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z="3200" dirty="0" smtClean="0"/>
              <a:t>1. Za svaku zadaću koju nastavik vam postavi na e učionicu, stigne vam email obavještenje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 smtClean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509" r="-2755" b="13583"/>
          <a:stretch/>
        </p:blipFill>
        <p:spPr>
          <a:xfrm>
            <a:off x="5720380" y="1546440"/>
            <a:ext cx="5948456" cy="27963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2. Vaš zadatak je da uđete prvo u </a:t>
            </a:r>
          </a:p>
          <a:p>
            <a:r>
              <a:rPr lang="sr-Latn-RS" sz="3600" dirty="0" smtClean="0"/>
              <a:t>e-učionicu.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962317" y="3352856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 smtClean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 r="2105" b="5520"/>
          <a:stretch/>
        </p:blipFill>
        <p:spPr>
          <a:xfrm>
            <a:off x="6414449" y="136477"/>
            <a:ext cx="3626608" cy="6541741"/>
          </a:xfrm>
          <a:ln>
            <a:solidFill>
              <a:srgbClr val="633C3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sz="3600" dirty="0" smtClean="0"/>
              <a:t>3. Nakon toga na vašem ekranu će se pojaviti ponovo obavještenje da ste dobili zadaću.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6646460" y="1542197"/>
            <a:ext cx="423080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67" r="221" b="7739"/>
          <a:stretch/>
        </p:blipFill>
        <p:spPr>
          <a:xfrm>
            <a:off x="6196085" y="386935"/>
            <a:ext cx="3698542" cy="64006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791569"/>
            <a:ext cx="5260761" cy="5868537"/>
          </a:xfrm>
        </p:spPr>
        <p:txBody>
          <a:bodyPr>
            <a:noAutofit/>
          </a:bodyPr>
          <a:lstStyle/>
          <a:p>
            <a:r>
              <a:rPr lang="sr-Latn-RS" sz="2800" dirty="0" smtClean="0"/>
              <a:t>4.Kada kliknete da domaću zadaću iz prethodnog koraka pojaviće vam se prozor kao na ovoj slici desno. </a:t>
            </a:r>
            <a:endParaRPr lang="sr-Latn-RS" sz="2800" dirty="0"/>
          </a:p>
          <a:p>
            <a:r>
              <a:rPr lang="sr-Latn-RS" sz="2800" dirty="0" smtClean="0"/>
              <a:t>5.Na početku vam piše rok zadaće, zatim koliko poena nosi i uputstvo šta treba uraditi.</a:t>
            </a:r>
            <a:endParaRPr lang="sr-Latn-RS" sz="2800" dirty="0"/>
          </a:p>
          <a:p>
            <a:r>
              <a:rPr lang="sr-Latn-RS" sz="2800" dirty="0" smtClean="0"/>
              <a:t>6.Kada to pročitate kliknite na  prozor pod nazivom „Tvoj rad“, koji se nalazi na samom dnu ekrana.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90" y="96675"/>
            <a:ext cx="3903133" cy="57643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570" y="382137"/>
            <a:ext cx="3980455" cy="5486851"/>
          </a:xfrm>
        </p:spPr>
        <p:txBody>
          <a:bodyPr>
            <a:normAutofit fontScale="92500" lnSpcReduction="10000"/>
          </a:bodyPr>
          <a:lstStyle/>
          <a:p>
            <a:r>
              <a:rPr lang="sr-Latn-RS" sz="2800" dirty="0" smtClean="0"/>
              <a:t>7.Klikom na prozor „Tvoj rad“ iz koraka br. 6, otvara vam se prozor kao na navedenoj slici. </a:t>
            </a:r>
            <a:endParaRPr lang="sr-Latn-RS" sz="2800" dirty="0"/>
          </a:p>
          <a:p>
            <a:endParaRPr lang="sr-Latn-RS" sz="2800" dirty="0" smtClean="0"/>
          </a:p>
          <a:p>
            <a:r>
              <a:rPr lang="sr-Latn-RS" sz="2800" dirty="0" smtClean="0"/>
              <a:t>8.Na dugme dodaj prilog, kliknete kada želite da zakačite fotografiju vaše zadaće ili neki drugi dokument. Možete više fotografija dodati u isto vrijeme.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865" r="43442" b="7407"/>
          <a:stretch/>
        </p:blipFill>
        <p:spPr>
          <a:xfrm>
            <a:off x="7115008" y="751937"/>
            <a:ext cx="2138174" cy="55651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751938"/>
            <a:ext cx="5232199" cy="5272942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9. Nakon što ste odabrali da dodate prilog otvara vam se novi prozor koji vam nudi foldere iz kojih birate vašu zadaću. U zavisnosti gdje ste je sačuvali taj folder birate</a:t>
            </a:r>
            <a:r>
              <a:rPr lang="sr-Latn-RS" dirty="0" smtClean="0"/>
              <a:t>. </a:t>
            </a:r>
            <a:r>
              <a:rPr lang="sr-Latn-RS" dirty="0"/>
              <a:t> </a:t>
            </a:r>
            <a:endParaRPr lang="sr-Latn-RS" dirty="0" smtClean="0"/>
          </a:p>
          <a:p>
            <a:endParaRPr lang="sr-Latn-RS" sz="2800"/>
          </a:p>
          <a:p>
            <a:r>
              <a:rPr lang="sr-Latn-RS" sz="2800" smtClean="0"/>
              <a:t>Naravno </a:t>
            </a:r>
            <a:r>
              <a:rPr lang="sr-Latn-RS" sz="2800" dirty="0" smtClean="0"/>
              <a:t>možete i direktno slikati zadaću jer imate opciju „Slikaj“.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302" r="286" b="37092"/>
          <a:stretch/>
        </p:blipFill>
        <p:spPr>
          <a:xfrm>
            <a:off x="5652596" y="316449"/>
            <a:ext cx="5170079" cy="52108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12808" cy="3811588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10. Skoro smo stigli do kraja. Nako odabira priloga kliknite na predaj.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99109" y="1447800"/>
            <a:ext cx="2167119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sr-Latn-RS" sz="3200" dirty="0" smtClean="0"/>
              <a:t>11. Ponovo će vas pitati da li želite predati zadaću, potvrdite na dugme „Predaj“.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804216" y="3325561"/>
            <a:ext cx="74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Mistral" panose="03090702030407020403" pitchFamily="66" charset="0"/>
              </a:rPr>
              <a:t>mr </a:t>
            </a:r>
            <a:r>
              <a:rPr lang="sr-Latn-RS" sz="2400" dirty="0">
                <a:latin typeface="Mistral" panose="03090702030407020403" pitchFamily="66" charset="0"/>
              </a:rPr>
              <a:t>prof. Aleksandar </a:t>
            </a:r>
            <a:r>
              <a:rPr lang="sr-Latn-RS" sz="2400" dirty="0" smtClean="0">
                <a:latin typeface="Mistral" panose="03090702030407020403" pitchFamily="66" charset="0"/>
              </a:rPr>
              <a:t>Kršić, </a:t>
            </a:r>
            <a:r>
              <a:rPr lang="sr-Latn-RS" sz="2400" dirty="0" smtClean="0">
                <a:latin typeface="Mistral" panose="03090702030407020403" pitchFamily="66" charset="0"/>
              </a:rPr>
              <a:t>prof</a:t>
            </a:r>
            <a:r>
              <a:rPr lang="sr-Latn-RS" sz="2400" dirty="0" smtClean="0">
                <a:latin typeface="Mistral" panose="03090702030407020403" pitchFamily="66" charset="0"/>
              </a:rPr>
              <a:t>. Marina Đekić   prof. Dajana Turuntaš</a:t>
            </a:r>
            <a:endParaRPr lang="en-US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426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Mistral</vt:lpstr>
      <vt:lpstr>Wingdings 3</vt:lpstr>
      <vt:lpstr>Ion</vt:lpstr>
      <vt:lpstr>Kako predati zadaću na  e-učionici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Uputstvo kako predati zadaću na e učionici</dc:title>
  <dc:creator>Aleksandar Krsic</dc:creator>
  <cp:lastModifiedBy>Aleksandar Krsic</cp:lastModifiedBy>
  <cp:revision>10</cp:revision>
  <dcterms:created xsi:type="dcterms:W3CDTF">2020-03-21T12:54:30Z</dcterms:created>
  <dcterms:modified xsi:type="dcterms:W3CDTF">2020-03-21T14:06:25Z</dcterms:modified>
</cp:coreProperties>
</file>